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0" r:id="rId3"/>
    <p:sldId id="256" r:id="rId4"/>
    <p:sldId id="257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CE4198-ADF5-2A42-A6AB-8D7BC650FE71}" v="75" dt="2023-03-18T13:44:22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9"/>
  </p:normalViewPr>
  <p:slideViewPr>
    <p:cSldViewPr snapToGrid="0">
      <p:cViewPr>
        <p:scale>
          <a:sx n="112" d="100"/>
          <a:sy n="112" d="100"/>
        </p:scale>
        <p:origin x="57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ego Picazo García" userId="2e6ed9c7-3c4c-4043-ad45-3687a72f673f" providerId="ADAL" clId="{03CE4198-ADF5-2A42-A6AB-8D7BC650FE71}"/>
    <pc:docChg chg="undo custSel addSld modSld sldOrd">
      <pc:chgData name="Diego Picazo García" userId="2e6ed9c7-3c4c-4043-ad45-3687a72f673f" providerId="ADAL" clId="{03CE4198-ADF5-2A42-A6AB-8D7BC650FE71}" dt="2023-03-18T13:44:25.213" v="2342" actId="20577"/>
      <pc:docMkLst>
        <pc:docMk/>
      </pc:docMkLst>
      <pc:sldChg chg="addSp delSp modSp mod modTransition">
        <pc:chgData name="Diego Picazo García" userId="2e6ed9c7-3c4c-4043-ad45-3687a72f673f" providerId="ADAL" clId="{03CE4198-ADF5-2A42-A6AB-8D7BC650FE71}" dt="2023-03-18T13:34:15.084" v="2293" actId="14100"/>
        <pc:sldMkLst>
          <pc:docMk/>
          <pc:sldMk cId="1386632836" sldId="256"/>
        </pc:sldMkLst>
        <pc:spChg chg="add mod">
          <ac:chgData name="Diego Picazo García" userId="2e6ed9c7-3c4c-4043-ad45-3687a72f673f" providerId="ADAL" clId="{03CE4198-ADF5-2A42-A6AB-8D7BC650FE71}" dt="2023-03-18T13:17:21.607" v="1827" actId="1038"/>
          <ac:spMkLst>
            <pc:docMk/>
            <pc:sldMk cId="1386632836" sldId="256"/>
            <ac:spMk id="6" creationId="{F8BBC053-013B-B9CD-1CEC-72A2A0D0F30C}"/>
          </ac:spMkLst>
        </pc:spChg>
        <pc:spChg chg="add del mod">
          <ac:chgData name="Diego Picazo García" userId="2e6ed9c7-3c4c-4043-ad45-3687a72f673f" providerId="ADAL" clId="{03CE4198-ADF5-2A42-A6AB-8D7BC650FE71}" dt="2023-03-17T11:01:57.605" v="451" actId="478"/>
          <ac:spMkLst>
            <pc:docMk/>
            <pc:sldMk cId="1386632836" sldId="256"/>
            <ac:spMk id="7" creationId="{2BD2BA11-0ED4-CF1F-E54D-13569F4FA449}"/>
          </ac:spMkLst>
        </pc:spChg>
        <pc:spChg chg="add del mod">
          <ac:chgData name="Diego Picazo García" userId="2e6ed9c7-3c4c-4043-ad45-3687a72f673f" providerId="ADAL" clId="{03CE4198-ADF5-2A42-A6AB-8D7BC650FE71}" dt="2023-03-17T10:53:51.064" v="416" actId="478"/>
          <ac:spMkLst>
            <pc:docMk/>
            <pc:sldMk cId="1386632836" sldId="256"/>
            <ac:spMk id="8" creationId="{4B986AE2-605A-2FFC-C824-64E00EE111E5}"/>
          </ac:spMkLst>
        </pc:spChg>
        <pc:spChg chg="add mod">
          <ac:chgData name="Diego Picazo García" userId="2e6ed9c7-3c4c-4043-ad45-3687a72f673f" providerId="ADAL" clId="{03CE4198-ADF5-2A42-A6AB-8D7BC650FE71}" dt="2023-03-18T13:34:15.084" v="2293" actId="14100"/>
          <ac:spMkLst>
            <pc:docMk/>
            <pc:sldMk cId="1386632836" sldId="256"/>
            <ac:spMk id="9" creationId="{F50B74D1-D3C4-363B-6E67-387434CF9942}"/>
          </ac:spMkLst>
        </pc:spChg>
        <pc:picChg chg="add del mod">
          <ac:chgData name="Diego Picazo García" userId="2e6ed9c7-3c4c-4043-ad45-3687a72f673f" providerId="ADAL" clId="{03CE4198-ADF5-2A42-A6AB-8D7BC650FE71}" dt="2023-03-18T11:59:07.393" v="1148" actId="478"/>
          <ac:picMkLst>
            <pc:docMk/>
            <pc:sldMk cId="1386632836" sldId="256"/>
            <ac:picMk id="3" creationId="{E751BC62-F135-6F6A-929E-860E2395C0E3}"/>
          </ac:picMkLst>
        </pc:picChg>
        <pc:picChg chg="add del mod">
          <ac:chgData name="Diego Picazo García" userId="2e6ed9c7-3c4c-4043-ad45-3687a72f673f" providerId="ADAL" clId="{03CE4198-ADF5-2A42-A6AB-8D7BC650FE71}" dt="2023-03-18T12:05:27.625" v="1156" actId="478"/>
          <ac:picMkLst>
            <pc:docMk/>
            <pc:sldMk cId="1386632836" sldId="256"/>
            <ac:picMk id="4" creationId="{27E8B826-9715-29EB-15C2-84AA08E7EAF7}"/>
          </ac:picMkLst>
        </pc:picChg>
        <pc:picChg chg="add del mod">
          <ac:chgData name="Diego Picazo García" userId="2e6ed9c7-3c4c-4043-ad45-3687a72f673f" providerId="ADAL" clId="{03CE4198-ADF5-2A42-A6AB-8D7BC650FE71}" dt="2023-03-18T11:19:25.721" v="1056" actId="478"/>
          <ac:picMkLst>
            <pc:docMk/>
            <pc:sldMk cId="1386632836" sldId="256"/>
            <ac:picMk id="5" creationId="{A02FA91D-B24A-AFA1-0F3A-E7B5668F63C6}"/>
          </ac:picMkLst>
        </pc:picChg>
        <pc:picChg chg="add del mod">
          <ac:chgData name="Diego Picazo García" userId="2e6ed9c7-3c4c-4043-ad45-3687a72f673f" providerId="ADAL" clId="{03CE4198-ADF5-2A42-A6AB-8D7BC650FE71}" dt="2023-03-18T12:06:26.902" v="1161" actId="478"/>
          <ac:picMkLst>
            <pc:docMk/>
            <pc:sldMk cId="1386632836" sldId="256"/>
            <ac:picMk id="7" creationId="{B99DA56A-7E2C-E570-DBB7-A3FD5B5450F5}"/>
          </ac:picMkLst>
        </pc:picChg>
        <pc:picChg chg="add del mod">
          <ac:chgData name="Diego Picazo García" userId="2e6ed9c7-3c4c-4043-ad45-3687a72f673f" providerId="ADAL" clId="{03CE4198-ADF5-2A42-A6AB-8D7BC650FE71}" dt="2023-03-18T12:28:06.765" v="1212" actId="478"/>
          <ac:picMkLst>
            <pc:docMk/>
            <pc:sldMk cId="1386632836" sldId="256"/>
            <ac:picMk id="8" creationId="{831C6AF0-BF80-0A7A-8D66-3A610177CE8F}"/>
          </ac:picMkLst>
        </pc:picChg>
        <pc:picChg chg="add del mod">
          <ac:chgData name="Diego Picazo García" userId="2e6ed9c7-3c4c-4043-ad45-3687a72f673f" providerId="ADAL" clId="{03CE4198-ADF5-2A42-A6AB-8D7BC650FE71}" dt="2023-03-18T12:23:52.381" v="1210" actId="478"/>
          <ac:picMkLst>
            <pc:docMk/>
            <pc:sldMk cId="1386632836" sldId="256"/>
            <ac:picMk id="10" creationId="{09BB5653-8BAC-3087-7742-431A7E808F9E}"/>
          </ac:picMkLst>
        </pc:picChg>
        <pc:picChg chg="add mod">
          <ac:chgData name="Diego Picazo García" userId="2e6ed9c7-3c4c-4043-ad45-3687a72f673f" providerId="ADAL" clId="{03CE4198-ADF5-2A42-A6AB-8D7BC650FE71}" dt="2023-03-18T12:28:17.728" v="1215" actId="167"/>
          <ac:picMkLst>
            <pc:docMk/>
            <pc:sldMk cId="1386632836" sldId="256"/>
            <ac:picMk id="11" creationId="{A0CCD184-358E-6ECC-F12E-7FC579B33F6A}"/>
          </ac:picMkLst>
        </pc:picChg>
      </pc:sldChg>
      <pc:sldChg chg="addSp delSp modSp mod modTransition">
        <pc:chgData name="Diego Picazo García" userId="2e6ed9c7-3c4c-4043-ad45-3687a72f673f" providerId="ADAL" clId="{03CE4198-ADF5-2A42-A6AB-8D7BC650FE71}" dt="2023-03-18T13:17:48.936" v="1848" actId="166"/>
        <pc:sldMkLst>
          <pc:docMk/>
          <pc:sldMk cId="2569565300" sldId="257"/>
        </pc:sldMkLst>
        <pc:spChg chg="add mod">
          <ac:chgData name="Diego Picazo García" userId="2e6ed9c7-3c4c-4043-ad45-3687a72f673f" providerId="ADAL" clId="{03CE4198-ADF5-2A42-A6AB-8D7BC650FE71}" dt="2023-03-18T13:17:14.545" v="1821" actId="1038"/>
          <ac:spMkLst>
            <pc:docMk/>
            <pc:sldMk cId="2569565300" sldId="257"/>
            <ac:spMk id="2" creationId="{57756C93-9D81-7D0D-2834-141BF55E261A}"/>
          </ac:spMkLst>
        </pc:spChg>
        <pc:spChg chg="add mod">
          <ac:chgData name="Diego Picazo García" userId="2e6ed9c7-3c4c-4043-ad45-3687a72f673f" providerId="ADAL" clId="{03CE4198-ADF5-2A42-A6AB-8D7BC650FE71}" dt="2023-03-18T13:17:48.936" v="1848" actId="166"/>
          <ac:spMkLst>
            <pc:docMk/>
            <pc:sldMk cId="2569565300" sldId="257"/>
            <ac:spMk id="4" creationId="{3079E69A-228A-394B-9C78-31EA15DBE25B}"/>
          </ac:spMkLst>
        </pc:spChg>
        <pc:spChg chg="add del mod">
          <ac:chgData name="Diego Picazo García" userId="2e6ed9c7-3c4c-4043-ad45-3687a72f673f" providerId="ADAL" clId="{03CE4198-ADF5-2A42-A6AB-8D7BC650FE71}" dt="2023-03-18T11:27:30.965" v="1109"/>
          <ac:spMkLst>
            <pc:docMk/>
            <pc:sldMk cId="2569565300" sldId="257"/>
            <ac:spMk id="7" creationId="{E7B01ACA-C968-A790-DF0B-4B6BA67E18BB}"/>
          </ac:spMkLst>
        </pc:spChg>
        <pc:picChg chg="del mod">
          <ac:chgData name="Diego Picazo García" userId="2e6ed9c7-3c4c-4043-ad45-3687a72f673f" providerId="ADAL" clId="{03CE4198-ADF5-2A42-A6AB-8D7BC650FE71}" dt="2023-03-18T11:27:03.998" v="1102" actId="478"/>
          <ac:picMkLst>
            <pc:docMk/>
            <pc:sldMk cId="2569565300" sldId="257"/>
            <ac:picMk id="3" creationId="{9AA207EA-CD1B-3C8F-40E4-D6006E8F8017}"/>
          </ac:picMkLst>
        </pc:picChg>
        <pc:picChg chg="add del mod">
          <ac:chgData name="Diego Picazo García" userId="2e6ed9c7-3c4c-4043-ad45-3687a72f673f" providerId="ADAL" clId="{03CE4198-ADF5-2A42-A6AB-8D7BC650FE71}" dt="2023-03-18T11:57:18.795" v="1140" actId="478"/>
          <ac:picMkLst>
            <pc:docMk/>
            <pc:sldMk cId="2569565300" sldId="257"/>
            <ac:picMk id="5" creationId="{F23D8D28-7DA9-98EB-3A20-7F457AF00370}"/>
          </ac:picMkLst>
        </pc:picChg>
        <pc:picChg chg="add del mod">
          <ac:chgData name="Diego Picazo García" userId="2e6ed9c7-3c4c-4043-ad45-3687a72f673f" providerId="ADAL" clId="{03CE4198-ADF5-2A42-A6AB-8D7BC650FE71}" dt="2023-03-18T11:28:37.903" v="1115" actId="478"/>
          <ac:picMkLst>
            <pc:docMk/>
            <pc:sldMk cId="2569565300" sldId="257"/>
            <ac:picMk id="6" creationId="{24F8EF77-E146-203D-B2D6-FC63FF23E0BC}"/>
          </ac:picMkLst>
        </pc:picChg>
        <pc:picChg chg="add del mod">
          <ac:chgData name="Diego Picazo García" userId="2e6ed9c7-3c4c-4043-ad45-3687a72f673f" providerId="ADAL" clId="{03CE4198-ADF5-2A42-A6AB-8D7BC650FE71}" dt="2023-03-18T11:54:20.518" v="1131" actId="478"/>
          <ac:picMkLst>
            <pc:docMk/>
            <pc:sldMk cId="2569565300" sldId="257"/>
            <ac:picMk id="8" creationId="{15F09B3E-BB17-B001-47C2-6DE59F4F65D0}"/>
          </ac:picMkLst>
        </pc:picChg>
        <pc:picChg chg="add del mod">
          <ac:chgData name="Diego Picazo García" userId="2e6ed9c7-3c4c-4043-ad45-3687a72f673f" providerId="ADAL" clId="{03CE4198-ADF5-2A42-A6AB-8D7BC650FE71}" dt="2023-03-18T11:53:43.250" v="1129" actId="478"/>
          <ac:picMkLst>
            <pc:docMk/>
            <pc:sldMk cId="2569565300" sldId="257"/>
            <ac:picMk id="9" creationId="{B2DF3A9F-CD5B-6ACA-CE9A-6FC3C910E7F4}"/>
          </ac:picMkLst>
        </pc:picChg>
        <pc:picChg chg="add del mod">
          <ac:chgData name="Diego Picazo García" userId="2e6ed9c7-3c4c-4043-ad45-3687a72f673f" providerId="ADAL" clId="{03CE4198-ADF5-2A42-A6AB-8D7BC650FE71}" dt="2023-03-18T12:08:16.029" v="1167" actId="478"/>
          <ac:picMkLst>
            <pc:docMk/>
            <pc:sldMk cId="2569565300" sldId="257"/>
            <ac:picMk id="10" creationId="{4AD9380E-9BAC-6274-0464-C9E0FD4E1F32}"/>
          </ac:picMkLst>
        </pc:picChg>
        <pc:picChg chg="add mod">
          <ac:chgData name="Diego Picazo García" userId="2e6ed9c7-3c4c-4043-ad45-3687a72f673f" providerId="ADAL" clId="{03CE4198-ADF5-2A42-A6AB-8D7BC650FE71}" dt="2023-03-18T12:09:14.332" v="1176" actId="14100"/>
          <ac:picMkLst>
            <pc:docMk/>
            <pc:sldMk cId="2569565300" sldId="257"/>
            <ac:picMk id="11" creationId="{55A4DED5-3220-8996-586F-9FC488D3E905}"/>
          </ac:picMkLst>
        </pc:picChg>
        <pc:picChg chg="add del mod">
          <ac:chgData name="Diego Picazo García" userId="2e6ed9c7-3c4c-4043-ad45-3687a72f673f" providerId="ADAL" clId="{03CE4198-ADF5-2A42-A6AB-8D7BC650FE71}" dt="2023-03-18T12:30:34.144" v="1245" actId="478"/>
          <ac:picMkLst>
            <pc:docMk/>
            <pc:sldMk cId="2569565300" sldId="257"/>
            <ac:picMk id="12" creationId="{5BA2A9C1-4533-BA1B-2379-F49C483F0931}"/>
          </ac:picMkLst>
        </pc:picChg>
        <pc:picChg chg="add mod">
          <ac:chgData name="Diego Picazo García" userId="2e6ed9c7-3c4c-4043-ad45-3687a72f673f" providerId="ADAL" clId="{03CE4198-ADF5-2A42-A6AB-8D7BC650FE71}" dt="2023-03-18T12:31:35.234" v="1261" actId="171"/>
          <ac:picMkLst>
            <pc:docMk/>
            <pc:sldMk cId="2569565300" sldId="257"/>
            <ac:picMk id="13" creationId="{C560E671-D90C-C5B3-B359-EC19E60149DE}"/>
          </ac:picMkLst>
        </pc:picChg>
        <pc:cxnChg chg="add mod">
          <ac:chgData name="Diego Picazo García" userId="2e6ed9c7-3c4c-4043-ad45-3687a72f673f" providerId="ADAL" clId="{03CE4198-ADF5-2A42-A6AB-8D7BC650FE71}" dt="2023-03-18T13:17:40.191" v="1847" actId="1035"/>
          <ac:cxnSpMkLst>
            <pc:docMk/>
            <pc:sldMk cId="2569565300" sldId="257"/>
            <ac:cxnSpMk id="14" creationId="{B72948BF-6F93-4658-B90A-A34E15EE8427}"/>
          </ac:cxnSpMkLst>
        </pc:cxnChg>
      </pc:sldChg>
      <pc:sldChg chg="addSp delSp modSp new mod ord setBg">
        <pc:chgData name="Diego Picazo García" userId="2e6ed9c7-3c4c-4043-ad45-3687a72f673f" providerId="ADAL" clId="{03CE4198-ADF5-2A42-A6AB-8D7BC650FE71}" dt="2023-03-18T13:27:23.842" v="2126" actId="108"/>
        <pc:sldMkLst>
          <pc:docMk/>
          <pc:sldMk cId="4280460112" sldId="258"/>
        </pc:sldMkLst>
        <pc:spChg chg="del">
          <ac:chgData name="Diego Picazo García" userId="2e6ed9c7-3c4c-4043-ad45-3687a72f673f" providerId="ADAL" clId="{03CE4198-ADF5-2A42-A6AB-8D7BC650FE71}" dt="2023-03-17T11:10:34.394" v="754" actId="478"/>
          <ac:spMkLst>
            <pc:docMk/>
            <pc:sldMk cId="4280460112" sldId="258"/>
            <ac:spMk id="2" creationId="{1B0A803F-EF61-30C1-0CF3-F402157190E7}"/>
          </ac:spMkLst>
        </pc:spChg>
        <pc:spChg chg="add mod">
          <ac:chgData name="Diego Picazo García" userId="2e6ed9c7-3c4c-4043-ad45-3687a72f673f" providerId="ADAL" clId="{03CE4198-ADF5-2A42-A6AB-8D7BC650FE71}" dt="2023-03-18T13:27:23.842" v="2126" actId="108"/>
          <ac:spMkLst>
            <pc:docMk/>
            <pc:sldMk cId="4280460112" sldId="258"/>
            <ac:spMk id="2" creationId="{DA0E4B7F-A5CA-E190-5567-0F22A0D9CFEE}"/>
          </ac:spMkLst>
        </pc:spChg>
        <pc:spChg chg="del">
          <ac:chgData name="Diego Picazo García" userId="2e6ed9c7-3c4c-4043-ad45-3687a72f673f" providerId="ADAL" clId="{03CE4198-ADF5-2A42-A6AB-8D7BC650FE71}" dt="2023-03-17T11:10:36.012" v="755" actId="478"/>
          <ac:spMkLst>
            <pc:docMk/>
            <pc:sldMk cId="4280460112" sldId="258"/>
            <ac:spMk id="3" creationId="{E78F1502-6F6D-D94A-7C15-FC7446FFD1E9}"/>
          </ac:spMkLst>
        </pc:spChg>
        <pc:spChg chg="add mod">
          <ac:chgData name="Diego Picazo García" userId="2e6ed9c7-3c4c-4043-ad45-3687a72f673f" providerId="ADAL" clId="{03CE4198-ADF5-2A42-A6AB-8D7BC650FE71}" dt="2023-03-17T11:19:12.285" v="990" actId="2711"/>
          <ac:spMkLst>
            <pc:docMk/>
            <pc:sldMk cId="4280460112" sldId="258"/>
            <ac:spMk id="6" creationId="{0F9B7BE4-FA6D-E50B-564A-E920ED9ACB6E}"/>
          </ac:spMkLst>
        </pc:spChg>
        <pc:spChg chg="add">
          <ac:chgData name="Diego Picazo García" userId="2e6ed9c7-3c4c-4043-ad45-3687a72f673f" providerId="ADAL" clId="{03CE4198-ADF5-2A42-A6AB-8D7BC650FE71}" dt="2023-03-17T11:13:21.554" v="760" actId="26606"/>
          <ac:spMkLst>
            <pc:docMk/>
            <pc:sldMk cId="4280460112" sldId="258"/>
            <ac:spMk id="10" creationId="{0B761509-3B9A-49A6-A84B-C3D86811697D}"/>
          </ac:spMkLst>
        </pc:spChg>
        <pc:spChg chg="add">
          <ac:chgData name="Diego Picazo García" userId="2e6ed9c7-3c4c-4043-ad45-3687a72f673f" providerId="ADAL" clId="{03CE4198-ADF5-2A42-A6AB-8D7BC650FE71}" dt="2023-03-17T11:13:21.554" v="760" actId="26606"/>
          <ac:spMkLst>
            <pc:docMk/>
            <pc:sldMk cId="4280460112" sldId="258"/>
            <ac:spMk id="12" creationId="{91DE43FD-EB47-414A-B0AB-169B0FFFA527}"/>
          </ac:spMkLst>
        </pc:spChg>
        <pc:spChg chg="add mod">
          <ac:chgData name="Diego Picazo García" userId="2e6ed9c7-3c4c-4043-ad45-3687a72f673f" providerId="ADAL" clId="{03CE4198-ADF5-2A42-A6AB-8D7BC650FE71}" dt="2023-03-17T11:24:21.400" v="1049" actId="1035"/>
          <ac:spMkLst>
            <pc:docMk/>
            <pc:sldMk cId="4280460112" sldId="258"/>
            <ac:spMk id="17" creationId="{6E461D66-9FD5-97AA-407B-1146C5B60B63}"/>
          </ac:spMkLst>
        </pc:spChg>
        <pc:grpChg chg="add">
          <ac:chgData name="Diego Picazo García" userId="2e6ed9c7-3c4c-4043-ad45-3687a72f673f" providerId="ADAL" clId="{03CE4198-ADF5-2A42-A6AB-8D7BC650FE71}" dt="2023-03-17T11:13:21.554" v="760" actId="26606"/>
          <ac:grpSpMkLst>
            <pc:docMk/>
            <pc:sldMk cId="4280460112" sldId="258"/>
            <ac:grpSpMk id="14" creationId="{58495BCC-CE77-4CC2-952E-846F41119FD5}"/>
          </ac:grpSpMkLst>
        </pc:grpChg>
        <pc:picChg chg="add mod">
          <ac:chgData name="Diego Picazo García" userId="2e6ed9c7-3c4c-4043-ad45-3687a72f673f" providerId="ADAL" clId="{03CE4198-ADF5-2A42-A6AB-8D7BC650FE71}" dt="2023-03-17T11:17:57.405" v="983" actId="1036"/>
          <ac:picMkLst>
            <pc:docMk/>
            <pc:sldMk cId="4280460112" sldId="258"/>
            <ac:picMk id="5" creationId="{8E8DC13C-FAB6-F304-EA1B-C08EA1BDB44F}"/>
          </ac:picMkLst>
        </pc:picChg>
        <pc:picChg chg="add del mod">
          <ac:chgData name="Diego Picazo García" userId="2e6ed9c7-3c4c-4043-ad45-3687a72f673f" providerId="ADAL" clId="{03CE4198-ADF5-2A42-A6AB-8D7BC650FE71}" dt="2023-03-17T11:21:29.959" v="995" actId="478"/>
          <ac:picMkLst>
            <pc:docMk/>
            <pc:sldMk cId="4280460112" sldId="258"/>
            <ac:picMk id="8" creationId="{285905C6-A1AE-DCDE-B8B2-69CF67043E81}"/>
          </ac:picMkLst>
        </pc:picChg>
        <pc:picChg chg="add mod">
          <ac:chgData name="Diego Picazo García" userId="2e6ed9c7-3c4c-4043-ad45-3687a72f673f" providerId="ADAL" clId="{03CE4198-ADF5-2A42-A6AB-8D7BC650FE71}" dt="2023-03-17T11:22:42.860" v="1004" actId="1076"/>
          <ac:picMkLst>
            <pc:docMk/>
            <pc:sldMk cId="4280460112" sldId="258"/>
            <ac:picMk id="11" creationId="{9DEB0BCB-2001-915D-96B0-A1197B4C3D90}"/>
          </ac:picMkLst>
        </pc:picChg>
        <pc:picChg chg="add del mod">
          <ac:chgData name="Diego Picazo García" userId="2e6ed9c7-3c4c-4043-ad45-3687a72f673f" providerId="ADAL" clId="{03CE4198-ADF5-2A42-A6AB-8D7BC650FE71}" dt="2023-03-17T11:22:59.240" v="1008" actId="478"/>
          <ac:picMkLst>
            <pc:docMk/>
            <pc:sldMk cId="4280460112" sldId="258"/>
            <ac:picMk id="13" creationId="{F2AFF50A-D7CF-4608-CA8C-3F4510E710DA}"/>
          </ac:picMkLst>
        </pc:picChg>
      </pc:sldChg>
      <pc:sldChg chg="addSp delSp modSp add mod">
        <pc:chgData name="Diego Picazo García" userId="2e6ed9c7-3c4c-4043-ad45-3687a72f673f" providerId="ADAL" clId="{03CE4198-ADF5-2A42-A6AB-8D7BC650FE71}" dt="2023-03-18T13:17:06.488" v="1815" actId="1038"/>
        <pc:sldMkLst>
          <pc:docMk/>
          <pc:sldMk cId="115320694" sldId="259"/>
        </pc:sldMkLst>
        <pc:spChg chg="mod">
          <ac:chgData name="Diego Picazo García" userId="2e6ed9c7-3c4c-4043-ad45-3687a72f673f" providerId="ADAL" clId="{03CE4198-ADF5-2A42-A6AB-8D7BC650FE71}" dt="2023-03-18T13:17:06.488" v="1815" actId="1038"/>
          <ac:spMkLst>
            <pc:docMk/>
            <pc:sldMk cId="115320694" sldId="259"/>
            <ac:spMk id="6" creationId="{F8BBC053-013B-B9CD-1CEC-72A2A0D0F30C}"/>
          </ac:spMkLst>
        </pc:spChg>
        <pc:spChg chg="mod">
          <ac:chgData name="Diego Picazo García" userId="2e6ed9c7-3c4c-4043-ad45-3687a72f673f" providerId="ADAL" clId="{03CE4198-ADF5-2A42-A6AB-8D7BC650FE71}" dt="2023-03-18T13:16:36.129" v="1809" actId="1076"/>
          <ac:spMkLst>
            <pc:docMk/>
            <pc:sldMk cId="115320694" sldId="259"/>
            <ac:spMk id="9" creationId="{F50B74D1-D3C4-363B-6E67-387434CF9942}"/>
          </ac:spMkLst>
        </pc:spChg>
        <pc:picChg chg="add mod modCrop">
          <ac:chgData name="Diego Picazo García" userId="2e6ed9c7-3c4c-4043-ad45-3687a72f673f" providerId="ADAL" clId="{03CE4198-ADF5-2A42-A6AB-8D7BC650FE71}" dt="2023-03-18T13:12:44.532" v="1557" actId="14100"/>
          <ac:picMkLst>
            <pc:docMk/>
            <pc:sldMk cId="115320694" sldId="259"/>
            <ac:picMk id="2" creationId="{1223CE1C-3046-F1B3-C6F4-8DF33D6EA57C}"/>
          </ac:picMkLst>
        </pc:picChg>
        <pc:picChg chg="add mod">
          <ac:chgData name="Diego Picazo García" userId="2e6ed9c7-3c4c-4043-ad45-3687a72f673f" providerId="ADAL" clId="{03CE4198-ADF5-2A42-A6AB-8D7BC650FE71}" dt="2023-03-18T13:10:39.419" v="1530" actId="167"/>
          <ac:picMkLst>
            <pc:docMk/>
            <pc:sldMk cId="115320694" sldId="259"/>
            <ac:picMk id="3" creationId="{304E55E4-13A2-F8D6-C17E-4F81FF2370AC}"/>
          </ac:picMkLst>
        </pc:picChg>
        <pc:picChg chg="del">
          <ac:chgData name="Diego Picazo García" userId="2e6ed9c7-3c4c-4043-ad45-3687a72f673f" providerId="ADAL" clId="{03CE4198-ADF5-2A42-A6AB-8D7BC650FE71}" dt="2023-03-18T13:09:39.964" v="1520" actId="478"/>
          <ac:picMkLst>
            <pc:docMk/>
            <pc:sldMk cId="115320694" sldId="259"/>
            <ac:picMk id="4" creationId="{27E8B826-9715-29EB-15C2-84AA08E7EAF7}"/>
          </ac:picMkLst>
        </pc:picChg>
        <pc:picChg chg="add mod modCrop">
          <ac:chgData name="Diego Picazo García" userId="2e6ed9c7-3c4c-4043-ad45-3687a72f673f" providerId="ADAL" clId="{03CE4198-ADF5-2A42-A6AB-8D7BC650FE71}" dt="2023-03-18T13:11:53.835" v="1553" actId="167"/>
          <ac:picMkLst>
            <pc:docMk/>
            <pc:sldMk cId="115320694" sldId="259"/>
            <ac:picMk id="5" creationId="{EC0F5C65-5F71-E851-5080-D36B46B80AEA}"/>
          </ac:picMkLst>
        </pc:picChg>
        <pc:cxnChg chg="add mod">
          <ac:chgData name="Diego Picazo García" userId="2e6ed9c7-3c4c-4043-ad45-3687a72f673f" providerId="ADAL" clId="{03CE4198-ADF5-2A42-A6AB-8D7BC650FE71}" dt="2023-03-18T13:15:27.134" v="1805" actId="171"/>
          <ac:cxnSpMkLst>
            <pc:docMk/>
            <pc:sldMk cId="115320694" sldId="259"/>
            <ac:cxnSpMk id="7" creationId="{89BAC78B-90FF-711C-FF42-A860A77A799E}"/>
          </ac:cxnSpMkLst>
        </pc:cxnChg>
      </pc:sldChg>
      <pc:sldChg chg="addSp delSp modSp add mod ord">
        <pc:chgData name="Diego Picazo García" userId="2e6ed9c7-3c4c-4043-ad45-3687a72f673f" providerId="ADAL" clId="{03CE4198-ADF5-2A42-A6AB-8D7BC650FE71}" dt="2023-03-18T13:17:28.620" v="1833" actId="1038"/>
        <pc:sldMkLst>
          <pc:docMk/>
          <pc:sldMk cId="2681415300" sldId="260"/>
        </pc:sldMkLst>
        <pc:spChg chg="mod">
          <ac:chgData name="Diego Picazo García" userId="2e6ed9c7-3c4c-4043-ad45-3687a72f673f" providerId="ADAL" clId="{03CE4198-ADF5-2A42-A6AB-8D7BC650FE71}" dt="2023-03-18T13:17:28.620" v="1833" actId="1038"/>
          <ac:spMkLst>
            <pc:docMk/>
            <pc:sldMk cId="2681415300" sldId="260"/>
            <ac:spMk id="6" creationId="{F8BBC053-013B-B9CD-1CEC-72A2A0D0F30C}"/>
          </ac:spMkLst>
        </pc:spChg>
        <pc:spChg chg="mod">
          <ac:chgData name="Diego Picazo García" userId="2e6ed9c7-3c4c-4043-ad45-3687a72f673f" providerId="ADAL" clId="{03CE4198-ADF5-2A42-A6AB-8D7BC650FE71}" dt="2023-03-18T12:48:04.443" v="1513" actId="14100"/>
          <ac:spMkLst>
            <pc:docMk/>
            <pc:sldMk cId="2681415300" sldId="260"/>
            <ac:spMk id="9" creationId="{F50B74D1-D3C4-363B-6E67-387434CF9942}"/>
          </ac:spMkLst>
        </pc:spChg>
        <pc:picChg chg="add mod modCrop">
          <ac:chgData name="Diego Picazo García" userId="2e6ed9c7-3c4c-4043-ad45-3687a72f673f" providerId="ADAL" clId="{03CE4198-ADF5-2A42-A6AB-8D7BC650FE71}" dt="2023-03-18T12:41:00.875" v="1345" actId="1076"/>
          <ac:picMkLst>
            <pc:docMk/>
            <pc:sldMk cId="2681415300" sldId="260"/>
            <ac:picMk id="3" creationId="{E4D28BE6-DE48-6F9A-2EAD-BB37838B55A1}"/>
          </ac:picMkLst>
        </pc:picChg>
        <pc:picChg chg="add mod modCrop">
          <ac:chgData name="Diego Picazo García" userId="2e6ed9c7-3c4c-4043-ad45-3687a72f673f" providerId="ADAL" clId="{03CE4198-ADF5-2A42-A6AB-8D7BC650FE71}" dt="2023-03-18T12:43:12.810" v="1358" actId="1076"/>
          <ac:picMkLst>
            <pc:docMk/>
            <pc:sldMk cId="2681415300" sldId="260"/>
            <ac:picMk id="5" creationId="{DB19224D-8091-7898-3F1F-76FB2670C760}"/>
          </ac:picMkLst>
        </pc:picChg>
        <pc:picChg chg="add mod">
          <ac:chgData name="Diego Picazo García" userId="2e6ed9c7-3c4c-4043-ad45-3687a72f673f" providerId="ADAL" clId="{03CE4198-ADF5-2A42-A6AB-8D7BC650FE71}" dt="2023-03-18T12:46:47.425" v="1390" actId="14100"/>
          <ac:picMkLst>
            <pc:docMk/>
            <pc:sldMk cId="2681415300" sldId="260"/>
            <ac:picMk id="8" creationId="{F0B0EFF1-7AAA-1CE1-40AD-BAA9DC5A8CA4}"/>
          </ac:picMkLst>
        </pc:picChg>
        <pc:picChg chg="add mod">
          <ac:chgData name="Diego Picazo García" userId="2e6ed9c7-3c4c-4043-ad45-3687a72f673f" providerId="ADAL" clId="{03CE4198-ADF5-2A42-A6AB-8D7BC650FE71}" dt="2023-03-18T12:43:28.543" v="1360" actId="14100"/>
          <ac:picMkLst>
            <pc:docMk/>
            <pc:sldMk cId="2681415300" sldId="260"/>
            <ac:picMk id="10" creationId="{F21CBD9F-99C2-A325-C4FD-A5A63DB4BF2B}"/>
          </ac:picMkLst>
        </pc:picChg>
        <pc:picChg chg="del">
          <ac:chgData name="Diego Picazo García" userId="2e6ed9c7-3c4c-4043-ad45-3687a72f673f" providerId="ADAL" clId="{03CE4198-ADF5-2A42-A6AB-8D7BC650FE71}" dt="2023-03-18T12:37:11.256" v="1266" actId="478"/>
          <ac:picMkLst>
            <pc:docMk/>
            <pc:sldMk cId="2681415300" sldId="260"/>
            <ac:picMk id="11" creationId="{A0CCD184-358E-6ECC-F12E-7FC579B33F6A}"/>
          </ac:picMkLst>
        </pc:picChg>
        <pc:cxnChg chg="add mod">
          <ac:chgData name="Diego Picazo García" userId="2e6ed9c7-3c4c-4043-ad45-3687a72f673f" providerId="ADAL" clId="{03CE4198-ADF5-2A42-A6AB-8D7BC650FE71}" dt="2023-03-18T12:44:08.141" v="1364" actId="1582"/>
          <ac:cxnSpMkLst>
            <pc:docMk/>
            <pc:sldMk cId="2681415300" sldId="260"/>
            <ac:cxnSpMk id="13" creationId="{8DA4493B-E1C5-51F8-8751-C736C027180F}"/>
          </ac:cxnSpMkLst>
        </pc:cxnChg>
        <pc:cxnChg chg="add del mod">
          <ac:chgData name="Diego Picazo García" userId="2e6ed9c7-3c4c-4043-ad45-3687a72f673f" providerId="ADAL" clId="{03CE4198-ADF5-2A42-A6AB-8D7BC650FE71}" dt="2023-03-18T12:44:20.297" v="1366"/>
          <ac:cxnSpMkLst>
            <pc:docMk/>
            <pc:sldMk cId="2681415300" sldId="260"/>
            <ac:cxnSpMk id="14" creationId="{FC88123D-A3D5-8CFC-B59E-DE54AB0F4D7C}"/>
          </ac:cxnSpMkLst>
        </pc:cxnChg>
        <pc:cxnChg chg="add mod">
          <ac:chgData name="Diego Picazo García" userId="2e6ed9c7-3c4c-4043-ad45-3687a72f673f" providerId="ADAL" clId="{03CE4198-ADF5-2A42-A6AB-8D7BC650FE71}" dt="2023-03-18T12:44:41.641" v="1369" actId="208"/>
          <ac:cxnSpMkLst>
            <pc:docMk/>
            <pc:sldMk cId="2681415300" sldId="260"/>
            <ac:cxnSpMk id="16" creationId="{16006EBB-9B61-E622-7166-4EE2C18DE542}"/>
          </ac:cxnSpMkLst>
        </pc:cxnChg>
        <pc:cxnChg chg="add mod">
          <ac:chgData name="Diego Picazo García" userId="2e6ed9c7-3c4c-4043-ad45-3687a72f673f" providerId="ADAL" clId="{03CE4198-ADF5-2A42-A6AB-8D7BC650FE71}" dt="2023-03-18T12:45:56.924" v="1385" actId="14100"/>
          <ac:cxnSpMkLst>
            <pc:docMk/>
            <pc:sldMk cId="2681415300" sldId="260"/>
            <ac:cxnSpMk id="18" creationId="{719F92D8-2158-87A4-E291-1BFC21ADACF0}"/>
          </ac:cxnSpMkLst>
        </pc:cxnChg>
        <pc:cxnChg chg="add mod">
          <ac:chgData name="Diego Picazo García" userId="2e6ed9c7-3c4c-4043-ad45-3687a72f673f" providerId="ADAL" clId="{03CE4198-ADF5-2A42-A6AB-8D7BC650FE71}" dt="2023-03-18T12:45:42.626" v="1383" actId="14100"/>
          <ac:cxnSpMkLst>
            <pc:docMk/>
            <pc:sldMk cId="2681415300" sldId="260"/>
            <ac:cxnSpMk id="21" creationId="{CA38FEA5-2FEE-9C97-7B2C-CA4E874CB043}"/>
          </ac:cxnSpMkLst>
        </pc:cxnChg>
      </pc:sldChg>
      <pc:sldChg chg="addSp delSp modSp add mod">
        <pc:chgData name="Diego Picazo García" userId="2e6ed9c7-3c4c-4043-ad45-3687a72f673f" providerId="ADAL" clId="{03CE4198-ADF5-2A42-A6AB-8D7BC650FE71}" dt="2023-03-18T13:35:17.556" v="2339" actId="114"/>
        <pc:sldMkLst>
          <pc:docMk/>
          <pc:sldMk cId="2415921114" sldId="261"/>
        </pc:sldMkLst>
        <pc:spChg chg="mod">
          <ac:chgData name="Diego Picazo García" userId="2e6ed9c7-3c4c-4043-ad45-3687a72f673f" providerId="ADAL" clId="{03CE4198-ADF5-2A42-A6AB-8D7BC650FE71}" dt="2023-03-18T13:31:02.222" v="2129" actId="20577"/>
          <ac:spMkLst>
            <pc:docMk/>
            <pc:sldMk cId="2415921114" sldId="261"/>
            <ac:spMk id="6" creationId="{F8BBC053-013B-B9CD-1CEC-72A2A0D0F30C}"/>
          </ac:spMkLst>
        </pc:spChg>
        <pc:spChg chg="mod">
          <ac:chgData name="Diego Picazo García" userId="2e6ed9c7-3c4c-4043-ad45-3687a72f673f" providerId="ADAL" clId="{03CE4198-ADF5-2A42-A6AB-8D7BC650FE71}" dt="2023-03-18T13:35:17.556" v="2339" actId="114"/>
          <ac:spMkLst>
            <pc:docMk/>
            <pc:sldMk cId="2415921114" sldId="261"/>
            <ac:spMk id="9" creationId="{F50B74D1-D3C4-363B-6E67-387434CF9942}"/>
          </ac:spMkLst>
        </pc:spChg>
        <pc:picChg chg="add mod">
          <ac:chgData name="Diego Picazo García" userId="2e6ed9c7-3c4c-4043-ad45-3687a72f673f" providerId="ADAL" clId="{03CE4198-ADF5-2A42-A6AB-8D7BC650FE71}" dt="2023-03-18T13:32:20.294" v="2135" actId="167"/>
          <ac:picMkLst>
            <pc:docMk/>
            <pc:sldMk cId="2415921114" sldId="261"/>
            <ac:picMk id="2" creationId="{2A55DC7E-132C-D607-078B-6ACE0DFDCFD0}"/>
          </ac:picMkLst>
        </pc:picChg>
        <pc:picChg chg="del">
          <ac:chgData name="Diego Picazo García" userId="2e6ed9c7-3c4c-4043-ad45-3687a72f673f" providerId="ADAL" clId="{03CE4198-ADF5-2A42-A6AB-8D7BC650FE71}" dt="2023-03-18T13:32:15.074" v="2133" actId="478"/>
          <ac:picMkLst>
            <pc:docMk/>
            <pc:sldMk cId="2415921114" sldId="261"/>
            <ac:picMk id="11" creationId="{A0CCD184-358E-6ECC-F12E-7FC579B33F6A}"/>
          </ac:picMkLst>
        </pc:picChg>
      </pc:sldChg>
      <pc:sldChg chg="modSp add mod">
        <pc:chgData name="Diego Picazo García" userId="2e6ed9c7-3c4c-4043-ad45-3687a72f673f" providerId="ADAL" clId="{03CE4198-ADF5-2A42-A6AB-8D7BC650FE71}" dt="2023-03-18T13:44:25.213" v="2342" actId="20577"/>
        <pc:sldMkLst>
          <pc:docMk/>
          <pc:sldMk cId="350061262" sldId="262"/>
        </pc:sldMkLst>
        <pc:spChg chg="mod">
          <ac:chgData name="Diego Picazo García" userId="2e6ed9c7-3c4c-4043-ad45-3687a72f673f" providerId="ADAL" clId="{03CE4198-ADF5-2A42-A6AB-8D7BC650FE71}" dt="2023-03-18T13:44:25.213" v="2342" actId="20577"/>
          <ac:spMkLst>
            <pc:docMk/>
            <pc:sldMk cId="350061262" sldId="262"/>
            <ac:spMk id="2" creationId="{57756C93-9D81-7D0D-2834-141BF55E261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DCDEF9-FDDA-D702-E18D-C3BBF3F77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A3C177-965D-D0EF-A2DA-EA474A293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46729A-03B3-8540-83DA-7171EE7A4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C0A9C7E-5FB5-94CB-A665-7DA2FB83B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5CD421-0F36-3E45-CFF1-0C461FBAE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16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F7CBC-5DAE-5530-352E-57A569A7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886F251-6567-AC6D-C36D-E8A5AAECC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17E7D4E-7AD9-82FE-9343-6EA90F450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922766-0B73-1008-17BB-0B6ED8455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DDD76B-0FE6-2E6B-0EEA-67E960188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7253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D28F6C1-A484-08BA-506D-040582A21E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E4B99F9-E95B-199E-1750-993CEEF01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3E3B51-0F34-7E64-950D-75F8CCE1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4FD311-0E1B-8DBB-C684-71BE54FE1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708E86-6DCB-B1D0-C45B-943218761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7346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43210-007B-6311-74E7-C040B00F1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ECEC3F-8EA5-26B1-81C5-EFCCCE17D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F7A3E7-9304-FB4E-2C1D-5BBE3D7D4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3E83B7-6F42-20FE-F3C3-405F909C6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927461-398A-BA04-37C3-33D5B0D9E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0300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7436A-61B8-2F8C-E153-33ED9F0F6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975FE80-FCC9-5DCC-00D7-082F19856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4F2C22-D64D-2DC3-635C-131A61C4F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5C290C3-9E30-C858-37B6-7B09D4BFB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037A97-B991-C851-A2D5-1E4F666E6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304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BE1BCD-485E-D8FE-9166-2D98B4865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A20CFC-74FA-CF3A-01F3-D543612E3C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E8E71A4-11C9-1E7B-2069-B6A153CBDE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ED51598-8CE1-77BC-157A-BC8D7CF68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43FD448-2AB0-5B24-7D17-879BF5CE3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352D7CC-437A-CB4A-4868-4FF072F75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7459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8954EA-8DB6-F6DD-5549-5D41B6C17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B6C71C-4E12-9936-1F9A-6BBBDF18B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40A5A7D-90B4-92AE-4283-392E20500B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C52C80A-96C0-47FE-2C11-ACFA265E4E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A6341A1-8ECE-EA4A-48DB-FE15C266C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7AA8ABF-4B31-F652-E583-A1C33F001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DAFCA01-ED89-DB6A-CB87-1B770496A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087BD23-D642-CBA3-500B-66E9A9E9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634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9D6B23-FE53-DCB3-A218-EC647AF92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28CE9BA-006B-06F1-A25B-2CFD4675E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7B782D4-94D5-74BB-AAE7-89DBA38E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54D3EC2-22F4-BEFC-3E0F-8CA126B0A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3130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FCD7ED7-080F-7970-98B9-77E12524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1BFE21C-AA17-0725-0D8D-44D9040A3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FC39A32-42C8-78DB-C125-7B3170D01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2374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38C3B8-1EC3-6C02-36CA-877891E25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EB90AA-CD2C-FCCF-E6A3-E15F95179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1CA0A27-1AD3-A340-19CF-7667FFAE1A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4984340-2B92-BC9F-C223-B308ABA53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5D1648-34AC-C91D-D074-BC9BA9223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FEB5C4-2E13-E504-3292-D33B3A9D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2570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169283-8CFD-B12C-C407-B417D0CBE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51258AD-67EB-FA70-179C-9675D6F5AC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3864AA2-F0E2-29D1-E3A1-269A21507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7F1846C-7E23-DD75-A7AE-BC6C1DDDD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D0F06C6-63FF-8A18-FA0C-21059B385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49F9C9-A141-79A9-68DA-D23A7A491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8479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6E1E9BB-1D07-6727-BFC4-8F5675245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34A9006-9339-5D59-12A7-479CA7E08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5338FE-5222-5238-9B1B-8885622220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9C31CE-B73E-5846-8C87-7B2D26B7F51F}" type="datetimeFigureOut">
              <a:rPr lang="es-ES" smtClean="0"/>
              <a:t>18/3/23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F22894-906A-030A-6EE7-9821624685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0B0AFF-392D-1C0D-A5F5-9F3DDD1D1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8A093-CA2F-D741-BB0F-871366D88A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5633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slide" Target="slide5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8E8DC13C-FAB6-F304-EA1B-C08EA1BDB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795" y="590315"/>
            <a:ext cx="1731326" cy="173132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CuadroTexto 5">
            <a:extLst>
              <a:ext uri="{FF2B5EF4-FFF2-40B4-BE49-F238E27FC236}">
                <a16:creationId xmlns:a16="http://schemas.microsoft.com/office/drawing/2014/main" id="{0F9B7BE4-FA6D-E50B-564A-E920ED9ACB6E}"/>
              </a:ext>
            </a:extLst>
          </p:cNvPr>
          <p:cNvSpPr txBox="1"/>
          <p:nvPr/>
        </p:nvSpPr>
        <p:spPr>
          <a:xfrm>
            <a:off x="955865" y="2550442"/>
            <a:ext cx="615082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PRÁCTICA 2. TEST DRIVEN DEVELOPMENT</a:t>
            </a:r>
          </a:p>
          <a:p>
            <a:pPr algn="ctr"/>
            <a:r>
              <a:rPr lang="es-ES" sz="2800" b="1" dirty="0"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AMPLIACIÓN DE INGENIERÍA DEL SOFTWARE</a:t>
            </a:r>
          </a:p>
          <a:p>
            <a:pPr algn="ctr"/>
            <a:r>
              <a:rPr lang="es-ES" sz="2800" dirty="0">
                <a:latin typeface="JetBrains Mono Medium" panose="02000009000000000000" pitchFamily="49" charset="0"/>
                <a:cs typeface="JetBrains Mono Medium" panose="02000009000000000000" pitchFamily="49" charset="0"/>
              </a:rPr>
              <a:t>TERCER CURSO</a:t>
            </a:r>
          </a:p>
          <a:p>
            <a:pPr algn="ctr"/>
            <a:r>
              <a:rPr lang="es-ES" sz="2800" dirty="0">
                <a:latin typeface="JetBrains Mono ExtraLight" panose="02000009000000000000" pitchFamily="49" charset="0"/>
                <a:cs typeface="JetBrains Mono ExtraLight" panose="02000009000000000000" pitchFamily="49" charset="0"/>
              </a:rPr>
              <a:t>DIEGO PICAZO GARCÍA </a:t>
            </a:r>
          </a:p>
          <a:p>
            <a:pPr algn="ctr"/>
            <a:r>
              <a:rPr lang="es-ES" sz="2800" dirty="0">
                <a:latin typeface="JetBrains Mono ExtraLight" panose="02000009000000000000" pitchFamily="49" charset="0"/>
                <a:cs typeface="JetBrains Mono ExtraLight" panose="02000009000000000000" pitchFamily="49" charset="0"/>
              </a:rPr>
              <a:t>LARA FERNÁNDEZ GUTIÉRRREZ</a:t>
            </a:r>
            <a:endParaRPr lang="es-ES" sz="2400" dirty="0">
              <a:latin typeface="JetBrains Mono ExtraLight" panose="02000009000000000000" pitchFamily="49" charset="0"/>
              <a:cs typeface="JetBrains Mono ExtraLight" panose="02000009000000000000" pitchFamily="49" charset="0"/>
            </a:endParaRPr>
          </a:p>
        </p:txBody>
      </p:sp>
      <p:pic>
        <p:nvPicPr>
          <p:cNvPr id="11" name="Imagen 10" descr="Icono&#10;&#10;Descripción generada automáticamente">
            <a:extLst>
              <a:ext uri="{FF2B5EF4-FFF2-40B4-BE49-F238E27FC236}">
                <a16:creationId xmlns:a16="http://schemas.microsoft.com/office/drawing/2014/main" id="{9DEB0BCB-2001-915D-96B0-A1197B4C3D9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9304191" y="1523403"/>
            <a:ext cx="625200" cy="625200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6E461D66-9FD5-97AA-407B-1146C5B60B63}"/>
              </a:ext>
            </a:extLst>
          </p:cNvPr>
          <p:cNvSpPr txBox="1"/>
          <p:nvPr/>
        </p:nvSpPr>
        <p:spPr>
          <a:xfrm>
            <a:off x="10074332" y="1181434"/>
            <a:ext cx="6142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solidFill>
                  <a:schemeClr val="bg1"/>
                </a:solidFill>
                <a:latin typeface="JetBrains Mono ExtraBold" panose="02000009000000000000" pitchFamily="49" charset="0"/>
                <a:cs typeface="JetBrains Mono ExtraBold" panose="02000009000000000000" pitchFamily="49" charset="0"/>
              </a:rPr>
              <a:t>3º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A0E4B7F-A5CA-E190-5567-0F22A0D9CFEE}"/>
              </a:ext>
            </a:extLst>
          </p:cNvPr>
          <p:cNvSpPr txBox="1"/>
          <p:nvPr/>
        </p:nvSpPr>
        <p:spPr>
          <a:xfrm>
            <a:off x="9475470" y="2598371"/>
            <a:ext cx="2377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Caso de Prueba 1</a:t>
            </a:r>
            <a:endParaRPr lang="es-ES" dirty="0">
              <a:solidFill>
                <a:schemeClr val="bg1"/>
              </a:solidFill>
              <a:latin typeface="JetBrains Mono Medium" panose="02000009000000000000" pitchFamily="49" charset="0"/>
              <a:cs typeface="JetBrains Mono Medium" panose="02000009000000000000" pitchFamily="49" charset="0"/>
            </a:endParaRPr>
          </a:p>
          <a:p>
            <a:pPr algn="ctr"/>
            <a:r>
              <a:rPr lang="es-ES" dirty="0">
                <a:solidFill>
                  <a:schemeClr val="bg1"/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Caso de Prueba 2</a:t>
            </a:r>
            <a:endParaRPr lang="es-ES" dirty="0">
              <a:solidFill>
                <a:schemeClr val="bg1"/>
              </a:solidFill>
              <a:latin typeface="JetBrains Mono Medium" panose="02000009000000000000" pitchFamily="49" charset="0"/>
              <a:cs typeface="JetBrains Mono Medium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460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Texto&#10;&#10;Descripción generada automáticamente">
            <a:extLst>
              <a:ext uri="{FF2B5EF4-FFF2-40B4-BE49-F238E27FC236}">
                <a16:creationId xmlns:a16="http://schemas.microsoft.com/office/drawing/2014/main" id="{F0B0EFF1-7AAA-1CE1-40AD-BAA9DC5A8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3" name="Imagen 2" descr="Imagen que contiene interior, tabla, escritorio, monitor&#10;&#10;Descripción generada automáticamente">
            <a:extLst>
              <a:ext uri="{FF2B5EF4-FFF2-40B4-BE49-F238E27FC236}">
                <a16:creationId xmlns:a16="http://schemas.microsoft.com/office/drawing/2014/main" id="{E4D28BE6-DE48-6F9A-2EAD-BB37838B55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91" t="5810" r="4424" b="64782"/>
          <a:stretch/>
        </p:blipFill>
        <p:spPr>
          <a:xfrm>
            <a:off x="5521124" y="335668"/>
            <a:ext cx="6668168" cy="179427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21CBD9F-99C2-A325-C4FD-A5A63DB4BF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416" y="1634903"/>
            <a:ext cx="4413372" cy="1463698"/>
          </a:xfrm>
          <a:prstGeom prst="rect">
            <a:avLst/>
          </a:prstGeom>
        </p:spPr>
      </p:pic>
      <p:pic>
        <p:nvPicPr>
          <p:cNvPr id="5" name="Imagen 4" descr="Imagen de la 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DB19224D-8091-7898-3F1F-76FB2670C7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011" t="6050" r="49353" b="72982"/>
          <a:stretch/>
        </p:blipFill>
        <p:spPr>
          <a:xfrm>
            <a:off x="9934496" y="2206590"/>
            <a:ext cx="2254796" cy="130540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8BBC053-013B-B9CD-1CEC-72A2A0D0F30C}"/>
              </a:ext>
            </a:extLst>
          </p:cNvPr>
          <p:cNvSpPr txBox="1"/>
          <p:nvPr/>
        </p:nvSpPr>
        <p:spPr>
          <a:xfrm>
            <a:off x="9835403" y="133146"/>
            <a:ext cx="20537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>
                <a:solidFill>
                  <a:schemeClr val="bg1"/>
                </a:solidFill>
                <a:latin typeface="Desdemona" pitchFamily="82" charset="77"/>
              </a:rPr>
              <a:t>TEST1.CE</a:t>
            </a: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F50B74D1-D3C4-363B-6E67-387434CF9942}"/>
              </a:ext>
            </a:extLst>
          </p:cNvPr>
          <p:cNvSpPr/>
          <p:nvPr/>
        </p:nvSpPr>
        <p:spPr>
          <a:xfrm>
            <a:off x="6985591" y="5817869"/>
            <a:ext cx="4904958" cy="859377"/>
          </a:xfrm>
          <a:prstGeom prst="roundRect">
            <a:avLst/>
          </a:prstGeom>
          <a:solidFill>
            <a:schemeClr val="bg1">
              <a:alpha val="6022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Desarrollamos las clases de Java necesarias, con lo suficiente como para que el test compile.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8DA4493B-E1C5-51F8-8751-C736C027180F}"/>
              </a:ext>
            </a:extLst>
          </p:cNvPr>
          <p:cNvCxnSpPr/>
          <p:nvPr/>
        </p:nvCxnSpPr>
        <p:spPr>
          <a:xfrm>
            <a:off x="5518416" y="0"/>
            <a:ext cx="0" cy="3098601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16006EBB-9B61-E622-7166-4EE2C18DE542}"/>
              </a:ext>
            </a:extLst>
          </p:cNvPr>
          <p:cNvCxnSpPr/>
          <p:nvPr/>
        </p:nvCxnSpPr>
        <p:spPr>
          <a:xfrm>
            <a:off x="5518416" y="3098601"/>
            <a:ext cx="441337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719F92D8-2158-87A4-E291-1BFC21ADACF0}"/>
              </a:ext>
            </a:extLst>
          </p:cNvPr>
          <p:cNvCxnSpPr>
            <a:cxnSpLocks/>
          </p:cNvCxnSpPr>
          <p:nvPr/>
        </p:nvCxnSpPr>
        <p:spPr>
          <a:xfrm>
            <a:off x="9931788" y="3098601"/>
            <a:ext cx="0" cy="41339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CA38FEA5-2FEE-9C97-7B2C-CA4E874CB043}"/>
              </a:ext>
            </a:extLst>
          </p:cNvPr>
          <p:cNvCxnSpPr>
            <a:cxnSpLocks/>
          </p:cNvCxnSpPr>
          <p:nvPr/>
        </p:nvCxnSpPr>
        <p:spPr>
          <a:xfrm>
            <a:off x="9931788" y="3511997"/>
            <a:ext cx="226291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415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A0CCD184-358E-6ECC-F12E-7FC579B33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057"/>
            <a:ext cx="12192000" cy="688211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8BBC053-013B-B9CD-1CEC-72A2A0D0F30C}"/>
              </a:ext>
            </a:extLst>
          </p:cNvPr>
          <p:cNvSpPr txBox="1"/>
          <p:nvPr/>
        </p:nvSpPr>
        <p:spPr>
          <a:xfrm>
            <a:off x="9835403" y="133146"/>
            <a:ext cx="21339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>
                <a:solidFill>
                  <a:schemeClr val="bg1"/>
                </a:solidFill>
                <a:latin typeface="Desdemona" pitchFamily="82" charset="77"/>
              </a:rPr>
              <a:t>TEST1.WA</a:t>
            </a: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F50B74D1-D3C4-363B-6E67-387434CF9942}"/>
              </a:ext>
            </a:extLst>
          </p:cNvPr>
          <p:cNvSpPr/>
          <p:nvPr/>
        </p:nvSpPr>
        <p:spPr>
          <a:xfrm>
            <a:off x="6985591" y="5177790"/>
            <a:ext cx="4904958" cy="1257122"/>
          </a:xfrm>
          <a:prstGeom prst="roundRect">
            <a:avLst/>
          </a:prstGeom>
          <a:solidFill>
            <a:schemeClr val="bg1">
              <a:alpha val="6022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Una vez desarrollado la compilación, tenemos un “</a:t>
            </a:r>
            <a:r>
              <a:rPr lang="es-ES" sz="14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AssertFailedError</a:t>
            </a:r>
            <a:r>
              <a:rPr lang="es-ES" sz="14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”</a:t>
            </a:r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 al correr el test que nos comenta que lo devuelto no coincide con lo esperado, ya que no hemos desarrollado ningún cuerpo en las clases.</a:t>
            </a:r>
          </a:p>
        </p:txBody>
      </p:sp>
    </p:spTree>
    <p:extLst>
      <p:ext uri="{BB962C8B-B14F-4D97-AF65-F5344CB8AC3E}">
        <p14:creationId xmlns:p14="http://schemas.microsoft.com/office/powerpoint/2010/main" val="1386632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55A4DED5-3220-8996-586F-9FC488D3E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0"/>
            <a:ext cx="12192001" cy="268605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7756C93-9D81-7D0D-2834-141BF55E261A}"/>
              </a:ext>
            </a:extLst>
          </p:cNvPr>
          <p:cNvSpPr txBox="1"/>
          <p:nvPr/>
        </p:nvSpPr>
        <p:spPr>
          <a:xfrm>
            <a:off x="9835403" y="133146"/>
            <a:ext cx="20601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>
                <a:solidFill>
                  <a:schemeClr val="bg1"/>
                </a:solidFill>
                <a:latin typeface="Desdemona" pitchFamily="82" charset="77"/>
              </a:rPr>
              <a:t>TEST1.AC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C560E671-D90C-C5B3-B359-EC19E6014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3362"/>
            <a:ext cx="12192000" cy="4554638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B72948BF-6F93-4658-B90A-A34E15EE8427}"/>
              </a:ext>
            </a:extLst>
          </p:cNvPr>
          <p:cNvCxnSpPr>
            <a:cxnSpLocks/>
          </p:cNvCxnSpPr>
          <p:nvPr/>
        </p:nvCxnSpPr>
        <p:spPr>
          <a:xfrm>
            <a:off x="-35624" y="2315423"/>
            <a:ext cx="1225181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id="{3079E69A-228A-394B-9C78-31EA15DBE25B}"/>
              </a:ext>
            </a:extLst>
          </p:cNvPr>
          <p:cNvSpPr/>
          <p:nvPr/>
        </p:nvSpPr>
        <p:spPr>
          <a:xfrm>
            <a:off x="6908576" y="2177069"/>
            <a:ext cx="4904958" cy="818707"/>
          </a:xfrm>
          <a:prstGeom prst="roundRect">
            <a:avLst/>
          </a:prstGeom>
          <a:solidFill>
            <a:schemeClr val="bg1">
              <a:alpha val="6022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Esta implementación mínima nos hace pasar el test. No tenemos nada que refactorizar ya que simplemente retornamos un </a:t>
            </a:r>
            <a:r>
              <a:rPr lang="es-E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String</a:t>
            </a:r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69565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C0F5C65-5F71-E851-5080-D36B46B80A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575"/>
          <a:stretch/>
        </p:blipFill>
        <p:spPr>
          <a:xfrm>
            <a:off x="5067842" y="-10524"/>
            <a:ext cx="7148351" cy="2577407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04E55E4-13A2-F8D6-C17E-4F81FF237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624" y="2571750"/>
            <a:ext cx="12227624" cy="428625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8BBC053-013B-B9CD-1CEC-72A2A0D0F30C}"/>
              </a:ext>
            </a:extLst>
          </p:cNvPr>
          <p:cNvSpPr txBox="1"/>
          <p:nvPr/>
        </p:nvSpPr>
        <p:spPr>
          <a:xfrm>
            <a:off x="9719653" y="133146"/>
            <a:ext cx="21788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>
                <a:solidFill>
                  <a:schemeClr val="bg1"/>
                </a:solidFill>
                <a:latin typeface="Desdemona" pitchFamily="82" charset="77"/>
              </a:rPr>
              <a:t>TEST2.CE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223CE1C-3046-F1B3-C6F4-8DF33D6EA5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253"/>
          <a:stretch/>
        </p:blipFill>
        <p:spPr>
          <a:xfrm>
            <a:off x="-11430" y="-10522"/>
            <a:ext cx="5079273" cy="2577406"/>
          </a:xfrm>
          <a:prstGeom prst="rect">
            <a:avLst/>
          </a:prstGeom>
        </p:spPr>
      </p:pic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89BAC78B-90FF-711C-FF42-A860A77A799E}"/>
              </a:ext>
            </a:extLst>
          </p:cNvPr>
          <p:cNvCxnSpPr>
            <a:cxnSpLocks/>
          </p:cNvCxnSpPr>
          <p:nvPr/>
        </p:nvCxnSpPr>
        <p:spPr>
          <a:xfrm>
            <a:off x="-35624" y="2566883"/>
            <a:ext cx="1225181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F50B74D1-D3C4-363B-6E67-387434CF9942}"/>
              </a:ext>
            </a:extLst>
          </p:cNvPr>
          <p:cNvSpPr/>
          <p:nvPr/>
        </p:nvSpPr>
        <p:spPr>
          <a:xfrm>
            <a:off x="7679082" y="2710553"/>
            <a:ext cx="3943982" cy="1270857"/>
          </a:xfrm>
          <a:prstGeom prst="roundRect">
            <a:avLst/>
          </a:prstGeom>
          <a:solidFill>
            <a:schemeClr val="bg1">
              <a:alpha val="6022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En este caso, no tenemos problemas de compilación en el segundo test pero si que refactorizamos ya que encontramos que ciertas variables pueden ser reutilizadas por cada test.</a:t>
            </a:r>
          </a:p>
        </p:txBody>
      </p:sp>
    </p:spTree>
    <p:extLst>
      <p:ext uri="{BB962C8B-B14F-4D97-AF65-F5344CB8AC3E}">
        <p14:creationId xmlns:p14="http://schemas.microsoft.com/office/powerpoint/2010/main" val="115320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2A55DC7E-132C-D607-078B-6ACE0DFDC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"/>
            <a:ext cx="12192000" cy="683895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8BBC053-013B-B9CD-1CEC-72A2A0D0F30C}"/>
              </a:ext>
            </a:extLst>
          </p:cNvPr>
          <p:cNvSpPr txBox="1"/>
          <p:nvPr/>
        </p:nvSpPr>
        <p:spPr>
          <a:xfrm>
            <a:off x="9835403" y="133146"/>
            <a:ext cx="22589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>
                <a:solidFill>
                  <a:schemeClr val="bg1"/>
                </a:solidFill>
                <a:latin typeface="Desdemona" pitchFamily="82" charset="77"/>
              </a:rPr>
              <a:t>TEST2.WA</a:t>
            </a: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F50B74D1-D3C4-363B-6E67-387434CF9942}"/>
              </a:ext>
            </a:extLst>
          </p:cNvPr>
          <p:cNvSpPr/>
          <p:nvPr/>
        </p:nvSpPr>
        <p:spPr>
          <a:xfrm>
            <a:off x="6185491" y="1729215"/>
            <a:ext cx="4904958" cy="1408017"/>
          </a:xfrm>
          <a:prstGeom prst="roundRect">
            <a:avLst/>
          </a:prstGeom>
          <a:solidFill>
            <a:schemeClr val="bg1">
              <a:alpha val="6022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Tenemos un “</a:t>
            </a:r>
            <a:r>
              <a:rPr lang="es-ES" sz="14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AssertFailedError</a:t>
            </a:r>
            <a:r>
              <a:rPr lang="es-ES" sz="14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”</a:t>
            </a:r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 que nos comenta que lo devuelto no coincide con lo esperado, ya que no hemos desarrollado un cuerpo válido en las clases. Por lo tanto, nos toca ponernos manos a la obra en el método </a:t>
            </a:r>
            <a:r>
              <a:rPr lang="es-ES" sz="14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“</a:t>
            </a:r>
            <a:r>
              <a:rPr lang="es-ES" sz="14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combat</a:t>
            </a:r>
            <a:r>
              <a:rPr lang="es-ES" sz="14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” </a:t>
            </a:r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para que pase el test.</a:t>
            </a:r>
          </a:p>
        </p:txBody>
      </p:sp>
    </p:spTree>
    <p:extLst>
      <p:ext uri="{BB962C8B-B14F-4D97-AF65-F5344CB8AC3E}">
        <p14:creationId xmlns:p14="http://schemas.microsoft.com/office/powerpoint/2010/main" val="2415921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55A4DED5-3220-8996-586F-9FC488D3E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0"/>
            <a:ext cx="12192001" cy="268605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7756C93-9D81-7D0D-2834-141BF55E261A}"/>
              </a:ext>
            </a:extLst>
          </p:cNvPr>
          <p:cNvSpPr txBox="1"/>
          <p:nvPr/>
        </p:nvSpPr>
        <p:spPr>
          <a:xfrm>
            <a:off x="9835403" y="133146"/>
            <a:ext cx="21852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dirty="0">
                <a:solidFill>
                  <a:schemeClr val="bg1"/>
                </a:solidFill>
                <a:latin typeface="Desdemona" pitchFamily="82" charset="77"/>
              </a:rPr>
              <a:t>TEST2.AC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C560E671-D90C-C5B3-B359-EC19E6014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03362"/>
            <a:ext cx="12192000" cy="4554638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B72948BF-6F93-4658-B90A-A34E15EE8427}"/>
              </a:ext>
            </a:extLst>
          </p:cNvPr>
          <p:cNvCxnSpPr>
            <a:cxnSpLocks/>
          </p:cNvCxnSpPr>
          <p:nvPr/>
        </p:nvCxnSpPr>
        <p:spPr>
          <a:xfrm>
            <a:off x="-35624" y="2315423"/>
            <a:ext cx="12251817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id="{3079E69A-228A-394B-9C78-31EA15DBE25B}"/>
              </a:ext>
            </a:extLst>
          </p:cNvPr>
          <p:cNvSpPr/>
          <p:nvPr/>
        </p:nvSpPr>
        <p:spPr>
          <a:xfrm>
            <a:off x="6908576" y="2177069"/>
            <a:ext cx="4904958" cy="818707"/>
          </a:xfrm>
          <a:prstGeom prst="roundRect">
            <a:avLst/>
          </a:prstGeom>
          <a:solidFill>
            <a:schemeClr val="bg1">
              <a:alpha val="60224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Esta implementación mínima nos hace pasar el test. No tenemos nada que refactorizar ya que simplemente retornamos un </a:t>
            </a:r>
            <a:r>
              <a:rPr lang="es-E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String</a:t>
            </a:r>
            <a:r>
              <a:rPr lang="es-E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00612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225</Words>
  <Application>Microsoft Macintosh PowerPoint</Application>
  <PresentationFormat>Panorámica</PresentationFormat>
  <Paragraphs>20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Desdemona</vt:lpstr>
      <vt:lpstr>JetBrains Mono ExtraBold</vt:lpstr>
      <vt:lpstr>JetBrains Mono ExtraLight</vt:lpstr>
      <vt:lpstr>JetBrains Mono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Picazo García</dc:creator>
  <cp:lastModifiedBy>Diego Picazo García</cp:lastModifiedBy>
  <cp:revision>1</cp:revision>
  <dcterms:created xsi:type="dcterms:W3CDTF">2023-03-17T10:26:28Z</dcterms:created>
  <dcterms:modified xsi:type="dcterms:W3CDTF">2023-03-18T13:44:32Z</dcterms:modified>
</cp:coreProperties>
</file>

<file path=docProps/thumbnail.jpeg>
</file>